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65833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4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52" y="1496484"/>
            <a:ext cx="5595859" cy="3183467"/>
          </a:xfrm>
        </p:spPr>
        <p:txBody>
          <a:bodyPr anchor="b"/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21" y="4802717"/>
            <a:ext cx="4937522" cy="2207683"/>
          </a:xfrm>
        </p:spPr>
        <p:txBody>
          <a:bodyPr/>
          <a:lstStyle>
            <a:lvl1pPr marL="0" indent="0" algn="ctr">
              <a:buNone/>
              <a:defRPr sz="1728"/>
            </a:lvl1pPr>
            <a:lvl2pPr marL="329184" indent="0" algn="ctr">
              <a:buNone/>
              <a:defRPr sz="1440"/>
            </a:lvl2pPr>
            <a:lvl3pPr marL="658368" indent="0" algn="ctr">
              <a:buNone/>
              <a:defRPr sz="1296"/>
            </a:lvl3pPr>
            <a:lvl4pPr marL="987552" indent="0" algn="ctr">
              <a:buNone/>
              <a:defRPr sz="1152"/>
            </a:lvl4pPr>
            <a:lvl5pPr marL="1316736" indent="0" algn="ctr">
              <a:buNone/>
              <a:defRPr sz="1152"/>
            </a:lvl5pPr>
            <a:lvl6pPr marL="1645920" indent="0" algn="ctr">
              <a:buNone/>
              <a:defRPr sz="1152"/>
            </a:lvl6pPr>
            <a:lvl7pPr marL="1975104" indent="0" algn="ctr">
              <a:buNone/>
              <a:defRPr sz="1152"/>
            </a:lvl7pPr>
            <a:lvl8pPr marL="2304288" indent="0" algn="ctr">
              <a:buNone/>
              <a:defRPr sz="1152"/>
            </a:lvl8pPr>
            <a:lvl9pPr marL="2633472" indent="0" algn="ctr">
              <a:buNone/>
              <a:defRPr sz="11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11219" y="486834"/>
            <a:ext cx="141953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2607" y="486834"/>
            <a:ext cx="4176321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2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78" y="2279653"/>
            <a:ext cx="5678151" cy="3803649"/>
          </a:xfrm>
        </p:spPr>
        <p:txBody>
          <a:bodyPr anchor="b"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178" y="6119286"/>
            <a:ext cx="5678151" cy="2000249"/>
          </a:xfrm>
        </p:spPr>
        <p:txBody>
          <a:bodyPr/>
          <a:lstStyle>
            <a:lvl1pPr marL="0" indent="0">
              <a:buNone/>
              <a:defRPr sz="1728">
                <a:solidFill>
                  <a:schemeClr val="tx1"/>
                </a:solidFill>
              </a:defRPr>
            </a:lvl1pPr>
            <a:lvl2pPr marL="329184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658368" indent="0">
              <a:buNone/>
              <a:defRPr sz="1296">
                <a:solidFill>
                  <a:schemeClr val="tx1">
                    <a:tint val="75000"/>
                  </a:schemeClr>
                </a:solidFill>
              </a:defRPr>
            </a:lvl3pPr>
            <a:lvl4pPr marL="987552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4pPr>
            <a:lvl5pPr marL="1316736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5pPr>
            <a:lvl6pPr marL="1645920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6pPr>
            <a:lvl7pPr marL="1975104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7pPr>
            <a:lvl8pPr marL="2304288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8pPr>
            <a:lvl9pPr marL="2633472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606" y="2434167"/>
            <a:ext cx="2797929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2828" y="2434167"/>
            <a:ext cx="2797929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3" y="486836"/>
            <a:ext cx="5678151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64" y="2241551"/>
            <a:ext cx="2785071" cy="1098549"/>
          </a:xfrm>
        </p:spPr>
        <p:txBody>
          <a:bodyPr anchor="b"/>
          <a:lstStyle>
            <a:lvl1pPr marL="0" indent="0">
              <a:buNone/>
              <a:defRPr sz="1728" b="1"/>
            </a:lvl1pPr>
            <a:lvl2pPr marL="329184" indent="0">
              <a:buNone/>
              <a:defRPr sz="1440" b="1"/>
            </a:lvl2pPr>
            <a:lvl3pPr marL="658368" indent="0">
              <a:buNone/>
              <a:defRPr sz="1296" b="1"/>
            </a:lvl3pPr>
            <a:lvl4pPr marL="987552" indent="0">
              <a:buNone/>
              <a:defRPr sz="1152" b="1"/>
            </a:lvl4pPr>
            <a:lvl5pPr marL="1316736" indent="0">
              <a:buNone/>
              <a:defRPr sz="1152" b="1"/>
            </a:lvl5pPr>
            <a:lvl6pPr marL="1645920" indent="0">
              <a:buNone/>
              <a:defRPr sz="1152" b="1"/>
            </a:lvl6pPr>
            <a:lvl7pPr marL="1975104" indent="0">
              <a:buNone/>
              <a:defRPr sz="1152" b="1"/>
            </a:lvl7pPr>
            <a:lvl8pPr marL="2304288" indent="0">
              <a:buNone/>
              <a:defRPr sz="1152" b="1"/>
            </a:lvl8pPr>
            <a:lvl9pPr marL="2633472" indent="0">
              <a:buNone/>
              <a:defRPr sz="11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464" y="3340100"/>
            <a:ext cx="278507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828" y="2241551"/>
            <a:ext cx="2798787" cy="1098549"/>
          </a:xfrm>
        </p:spPr>
        <p:txBody>
          <a:bodyPr anchor="b"/>
          <a:lstStyle>
            <a:lvl1pPr marL="0" indent="0">
              <a:buNone/>
              <a:defRPr sz="1728" b="1"/>
            </a:lvl1pPr>
            <a:lvl2pPr marL="329184" indent="0">
              <a:buNone/>
              <a:defRPr sz="1440" b="1"/>
            </a:lvl2pPr>
            <a:lvl3pPr marL="658368" indent="0">
              <a:buNone/>
              <a:defRPr sz="1296" b="1"/>
            </a:lvl3pPr>
            <a:lvl4pPr marL="987552" indent="0">
              <a:buNone/>
              <a:defRPr sz="1152" b="1"/>
            </a:lvl4pPr>
            <a:lvl5pPr marL="1316736" indent="0">
              <a:buNone/>
              <a:defRPr sz="1152" b="1"/>
            </a:lvl5pPr>
            <a:lvl6pPr marL="1645920" indent="0">
              <a:buNone/>
              <a:defRPr sz="1152" b="1"/>
            </a:lvl6pPr>
            <a:lvl7pPr marL="1975104" indent="0">
              <a:buNone/>
              <a:defRPr sz="1152" b="1"/>
            </a:lvl7pPr>
            <a:lvl8pPr marL="2304288" indent="0">
              <a:buNone/>
              <a:defRPr sz="1152" b="1"/>
            </a:lvl8pPr>
            <a:lvl9pPr marL="2633472" indent="0">
              <a:buNone/>
              <a:defRPr sz="11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2828" y="3340100"/>
            <a:ext cx="2798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1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2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4" y="609600"/>
            <a:ext cx="2123306" cy="2133600"/>
          </a:xfrm>
        </p:spPr>
        <p:txBody>
          <a:bodyPr anchor="b"/>
          <a:lstStyle>
            <a:lvl1pPr>
              <a:defRPr sz="2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8787" y="1316569"/>
            <a:ext cx="3332828" cy="6498167"/>
          </a:xfrm>
        </p:spPr>
        <p:txBody>
          <a:bodyPr/>
          <a:lstStyle>
            <a:lvl1pPr>
              <a:defRPr sz="2304"/>
            </a:lvl1pPr>
            <a:lvl2pPr>
              <a:defRPr sz="2016"/>
            </a:lvl2pPr>
            <a:lvl3pPr>
              <a:defRPr sz="1728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64" y="2743200"/>
            <a:ext cx="2123306" cy="5082117"/>
          </a:xfrm>
        </p:spPr>
        <p:txBody>
          <a:bodyPr/>
          <a:lstStyle>
            <a:lvl1pPr marL="0" indent="0">
              <a:buNone/>
              <a:defRPr sz="1152"/>
            </a:lvl1pPr>
            <a:lvl2pPr marL="329184" indent="0">
              <a:buNone/>
              <a:defRPr sz="1008"/>
            </a:lvl2pPr>
            <a:lvl3pPr marL="658368" indent="0">
              <a:buNone/>
              <a:defRPr sz="864"/>
            </a:lvl3pPr>
            <a:lvl4pPr marL="987552" indent="0">
              <a:buNone/>
              <a:defRPr sz="720"/>
            </a:lvl4pPr>
            <a:lvl5pPr marL="1316736" indent="0">
              <a:buNone/>
              <a:defRPr sz="720"/>
            </a:lvl5pPr>
            <a:lvl6pPr marL="1645920" indent="0">
              <a:buNone/>
              <a:defRPr sz="720"/>
            </a:lvl6pPr>
            <a:lvl7pPr marL="1975104" indent="0">
              <a:buNone/>
              <a:defRPr sz="720"/>
            </a:lvl7pPr>
            <a:lvl8pPr marL="2304288" indent="0">
              <a:buNone/>
              <a:defRPr sz="720"/>
            </a:lvl8pPr>
            <a:lvl9pPr marL="2633472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5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4" y="609600"/>
            <a:ext cx="2123306" cy="2133600"/>
          </a:xfrm>
        </p:spPr>
        <p:txBody>
          <a:bodyPr anchor="b"/>
          <a:lstStyle>
            <a:lvl1pPr>
              <a:defRPr sz="2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98787" y="1316569"/>
            <a:ext cx="3332828" cy="6498167"/>
          </a:xfrm>
        </p:spPr>
        <p:txBody>
          <a:bodyPr anchor="t"/>
          <a:lstStyle>
            <a:lvl1pPr marL="0" indent="0">
              <a:buNone/>
              <a:defRPr sz="2304"/>
            </a:lvl1pPr>
            <a:lvl2pPr marL="329184" indent="0">
              <a:buNone/>
              <a:defRPr sz="2016"/>
            </a:lvl2pPr>
            <a:lvl3pPr marL="658368" indent="0">
              <a:buNone/>
              <a:defRPr sz="1728"/>
            </a:lvl3pPr>
            <a:lvl4pPr marL="987552" indent="0">
              <a:buNone/>
              <a:defRPr sz="1440"/>
            </a:lvl4pPr>
            <a:lvl5pPr marL="1316736" indent="0">
              <a:buNone/>
              <a:defRPr sz="1440"/>
            </a:lvl5pPr>
            <a:lvl6pPr marL="1645920" indent="0">
              <a:buNone/>
              <a:defRPr sz="1440"/>
            </a:lvl6pPr>
            <a:lvl7pPr marL="1975104" indent="0">
              <a:buNone/>
              <a:defRPr sz="1440"/>
            </a:lvl7pPr>
            <a:lvl8pPr marL="2304288" indent="0">
              <a:buNone/>
              <a:defRPr sz="1440"/>
            </a:lvl8pPr>
            <a:lvl9pPr marL="2633472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64" y="2743200"/>
            <a:ext cx="2123306" cy="5082117"/>
          </a:xfrm>
        </p:spPr>
        <p:txBody>
          <a:bodyPr/>
          <a:lstStyle>
            <a:lvl1pPr marL="0" indent="0">
              <a:buNone/>
              <a:defRPr sz="1152"/>
            </a:lvl1pPr>
            <a:lvl2pPr marL="329184" indent="0">
              <a:buNone/>
              <a:defRPr sz="1008"/>
            </a:lvl2pPr>
            <a:lvl3pPr marL="658368" indent="0">
              <a:buNone/>
              <a:defRPr sz="864"/>
            </a:lvl3pPr>
            <a:lvl4pPr marL="987552" indent="0">
              <a:buNone/>
              <a:defRPr sz="720"/>
            </a:lvl4pPr>
            <a:lvl5pPr marL="1316736" indent="0">
              <a:buNone/>
              <a:defRPr sz="720"/>
            </a:lvl5pPr>
            <a:lvl6pPr marL="1645920" indent="0">
              <a:buNone/>
              <a:defRPr sz="720"/>
            </a:lvl6pPr>
            <a:lvl7pPr marL="1975104" indent="0">
              <a:buNone/>
              <a:defRPr sz="720"/>
            </a:lvl7pPr>
            <a:lvl8pPr marL="2304288" indent="0">
              <a:buNone/>
              <a:defRPr sz="720"/>
            </a:lvl8pPr>
            <a:lvl9pPr marL="2633472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606" y="486836"/>
            <a:ext cx="5678151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606" y="2434167"/>
            <a:ext cx="5678151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606" y="8475136"/>
            <a:ext cx="14812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C904C-911B-436B-A9B2-6F8D8907F206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0739" y="8475136"/>
            <a:ext cx="222188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500" y="8475136"/>
            <a:ext cx="14812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BF5D2-F6CB-42C9-B412-976B0DFE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58368" rtl="0" eaLnBrk="1" latinLnBrk="0" hangingPunct="1">
        <a:lnSpc>
          <a:spcPct val="90000"/>
        </a:lnSpc>
        <a:spcBef>
          <a:spcPct val="0"/>
        </a:spcBef>
        <a:buNone/>
        <a:defRPr sz="3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" indent="-164592" algn="l" defTabSz="658368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5pPr>
      <a:lvl6pPr marL="1810512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7pPr>
      <a:lvl8pPr marL="2468880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8pPr>
      <a:lvl9pPr marL="2798064" indent="-164592" algn="l" defTabSz="658368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2pPr>
      <a:lvl3pPr marL="658368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3pPr>
      <a:lvl4pPr marL="987552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6pPr>
      <a:lvl7pPr marL="1975104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7pPr>
      <a:lvl8pPr marL="2304288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8pPr>
      <a:lvl9pPr marL="2633472" algn="l" defTabSz="658368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AC4C-B0FB-2376-3391-C65E7211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andom_label">
            <a:extLst>
              <a:ext uri="{FF2B5EF4-FFF2-40B4-BE49-F238E27FC236}">
                <a16:creationId xmlns:a16="http://schemas.microsoft.com/office/drawing/2014/main" id="{8F094014-B790-D12D-1EC6-B82C8099D59C}"/>
              </a:ext>
            </a:extLst>
          </p:cNvPr>
          <p:cNvSpPr txBox="1"/>
          <p:nvPr/>
        </p:nvSpPr>
        <p:spPr>
          <a:xfrm>
            <a:off x="12480" y="494923"/>
            <a:ext cx="163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Random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random_plot">
            <a:extLst>
              <a:ext uri="{FF2B5EF4-FFF2-40B4-BE49-F238E27FC236}">
                <a16:creationId xmlns:a16="http://schemas.microsoft.com/office/drawing/2014/main" id="{11355CAC-DF7D-D15A-C034-69B3B4B8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0" y="710367"/>
            <a:ext cx="1638300" cy="1600200"/>
          </a:xfrm>
          <a:prstGeom prst="rect">
            <a:avLst/>
          </a:prstGeom>
        </p:spPr>
      </p:pic>
      <p:sp>
        <p:nvSpPr>
          <p:cNvPr id="13" name="Q1_label">
            <a:extLst>
              <a:ext uri="{FF2B5EF4-FFF2-40B4-BE49-F238E27FC236}">
                <a16:creationId xmlns:a16="http://schemas.microsoft.com/office/drawing/2014/main" id="{A1C002CB-D3B7-F3E3-D52F-7393E9F04750}"/>
              </a:ext>
            </a:extLst>
          </p:cNvPr>
          <p:cNvSpPr txBox="1"/>
          <p:nvPr/>
        </p:nvSpPr>
        <p:spPr>
          <a:xfrm>
            <a:off x="1650780" y="248702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equal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rates</a:t>
            </a:r>
          </a:p>
        </p:txBody>
      </p:sp>
      <p:pic>
        <p:nvPicPr>
          <p:cNvPr id="15" name="Q1_plot">
            <a:extLst>
              <a:ext uri="{FF2B5EF4-FFF2-40B4-BE49-F238E27FC236}">
                <a16:creationId xmlns:a16="http://schemas.microsoft.com/office/drawing/2014/main" id="{9C4FB1FF-E18F-BC2E-DE29-B3FF23688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0780" y="710365"/>
            <a:ext cx="1638300" cy="1600200"/>
          </a:xfrm>
          <a:prstGeom prst="rect">
            <a:avLst/>
          </a:prstGeom>
        </p:spPr>
      </p:pic>
      <p:sp>
        <p:nvSpPr>
          <p:cNvPr id="16" name="Q2_label">
            <a:extLst>
              <a:ext uri="{FF2B5EF4-FFF2-40B4-BE49-F238E27FC236}">
                <a16:creationId xmlns:a16="http://schemas.microsoft.com/office/drawing/2014/main" id="{EE2BAE50-771D-13AF-63F5-7BEC785EAFD9}"/>
              </a:ext>
            </a:extLst>
          </p:cNvPr>
          <p:cNvSpPr txBox="1"/>
          <p:nvPr/>
        </p:nvSpPr>
        <p:spPr>
          <a:xfrm>
            <a:off x="3289080" y="248701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i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 sz="800" b="1" baseline="-250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equal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Medium rates</a:t>
            </a:r>
          </a:p>
        </p:txBody>
      </p:sp>
      <p:pic>
        <p:nvPicPr>
          <p:cNvPr id="18" name="Q2_plot">
            <a:extLst>
              <a:ext uri="{FF2B5EF4-FFF2-40B4-BE49-F238E27FC236}">
                <a16:creationId xmlns:a16="http://schemas.microsoft.com/office/drawing/2014/main" id="{054A0ED3-C522-210B-145E-B0B06FE28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080" y="710365"/>
            <a:ext cx="1638300" cy="1600200"/>
          </a:xfrm>
          <a:prstGeom prst="rect">
            <a:avLst/>
          </a:prstGeom>
        </p:spPr>
      </p:pic>
      <p:sp>
        <p:nvSpPr>
          <p:cNvPr id="19" name="Q3_label">
            <a:extLst>
              <a:ext uri="{FF2B5EF4-FFF2-40B4-BE49-F238E27FC236}">
                <a16:creationId xmlns:a16="http://schemas.microsoft.com/office/drawing/2014/main" id="{1E4F8B92-7806-219B-A193-8F42E9474D26}"/>
              </a:ext>
            </a:extLst>
          </p:cNvPr>
          <p:cNvSpPr txBox="1"/>
          <p:nvPr/>
        </p:nvSpPr>
        <p:spPr>
          <a:xfrm>
            <a:off x="4927380" y="248700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i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endParaRPr lang="en-US" sz="800" b="1" baseline="-250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equal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rates</a:t>
            </a:r>
          </a:p>
        </p:txBody>
      </p:sp>
      <p:pic>
        <p:nvPicPr>
          <p:cNvPr id="23" name="Q3_plot">
            <a:extLst>
              <a:ext uri="{FF2B5EF4-FFF2-40B4-BE49-F238E27FC236}">
                <a16:creationId xmlns:a16="http://schemas.microsoft.com/office/drawing/2014/main" id="{2FFB97BB-C820-7763-5DCE-494E769C3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380" y="710365"/>
            <a:ext cx="1638300" cy="1600200"/>
          </a:xfrm>
          <a:prstGeom prst="rect">
            <a:avLst/>
          </a:prstGeom>
        </p:spPr>
      </p:pic>
      <p:sp>
        <p:nvSpPr>
          <p:cNvPr id="5" name="random_label">
            <a:extLst>
              <a:ext uri="{FF2B5EF4-FFF2-40B4-BE49-F238E27FC236}">
                <a16:creationId xmlns:a16="http://schemas.microsoft.com/office/drawing/2014/main" id="{54B1A7F3-9C9C-7526-E329-69BAB4DEBBF4}"/>
              </a:ext>
            </a:extLst>
          </p:cNvPr>
          <p:cNvSpPr txBox="1"/>
          <p:nvPr/>
        </p:nvSpPr>
        <p:spPr>
          <a:xfrm>
            <a:off x="12480" y="2687661"/>
            <a:ext cx="163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Random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random_plot">
            <a:extLst>
              <a:ext uri="{FF2B5EF4-FFF2-40B4-BE49-F238E27FC236}">
                <a16:creationId xmlns:a16="http://schemas.microsoft.com/office/drawing/2014/main" id="{27F4BAB3-79B2-1B5E-AD60-2BED77DC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0" y="2903105"/>
            <a:ext cx="1638300" cy="1600200"/>
          </a:xfrm>
          <a:prstGeom prst="rect">
            <a:avLst/>
          </a:prstGeom>
        </p:spPr>
      </p:pic>
      <p:sp>
        <p:nvSpPr>
          <p:cNvPr id="24" name="Q4_label">
            <a:extLst>
              <a:ext uri="{FF2B5EF4-FFF2-40B4-BE49-F238E27FC236}">
                <a16:creationId xmlns:a16="http://schemas.microsoft.com/office/drawing/2014/main" id="{E6311FAF-0AF9-D2B0-0599-14D4C1D89A7E}"/>
              </a:ext>
            </a:extLst>
          </p:cNvPr>
          <p:cNvSpPr txBox="1"/>
          <p:nvPr/>
        </p:nvSpPr>
        <p:spPr>
          <a:xfrm>
            <a:off x="1650780" y="2441440"/>
            <a:ext cx="16383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directional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loss, Medium gain</a:t>
            </a:r>
          </a:p>
        </p:txBody>
      </p:sp>
      <p:pic>
        <p:nvPicPr>
          <p:cNvPr id="26" name="Q4_plot">
            <a:extLst>
              <a:ext uri="{FF2B5EF4-FFF2-40B4-BE49-F238E27FC236}">
                <a16:creationId xmlns:a16="http://schemas.microsoft.com/office/drawing/2014/main" id="{46B7AACF-5F60-183F-FFE9-586BEFEE7C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0780" y="2903105"/>
            <a:ext cx="1638300" cy="1600200"/>
          </a:xfrm>
          <a:prstGeom prst="rect">
            <a:avLst/>
          </a:prstGeom>
        </p:spPr>
      </p:pic>
      <p:sp>
        <p:nvSpPr>
          <p:cNvPr id="27" name="Q5_label">
            <a:extLst>
              <a:ext uri="{FF2B5EF4-FFF2-40B4-BE49-F238E27FC236}">
                <a16:creationId xmlns:a16="http://schemas.microsoft.com/office/drawing/2014/main" id="{39F09FB6-D847-942E-5B7A-32E465D41C27}"/>
              </a:ext>
            </a:extLst>
          </p:cNvPr>
          <p:cNvSpPr txBox="1"/>
          <p:nvPr/>
        </p:nvSpPr>
        <p:spPr>
          <a:xfrm>
            <a:off x="3289080" y="2437842"/>
            <a:ext cx="16383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directional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loss, High gain</a:t>
            </a:r>
          </a:p>
        </p:txBody>
      </p:sp>
      <p:pic>
        <p:nvPicPr>
          <p:cNvPr id="29" name="Q5_plot">
            <a:extLst>
              <a:ext uri="{FF2B5EF4-FFF2-40B4-BE49-F238E27FC236}">
                <a16:creationId xmlns:a16="http://schemas.microsoft.com/office/drawing/2014/main" id="{90E9F9A9-4412-50D5-6B5F-7CC664B5AD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9080" y="2899507"/>
            <a:ext cx="1638300" cy="1600200"/>
          </a:xfrm>
          <a:prstGeom prst="rect">
            <a:avLst/>
          </a:prstGeom>
        </p:spPr>
      </p:pic>
      <p:sp>
        <p:nvSpPr>
          <p:cNvPr id="30" name="Q6_label">
            <a:extLst>
              <a:ext uri="{FF2B5EF4-FFF2-40B4-BE49-F238E27FC236}">
                <a16:creationId xmlns:a16="http://schemas.microsoft.com/office/drawing/2014/main" id="{2A9DB774-9F1C-7219-3590-C0782F9B8FBC}"/>
              </a:ext>
            </a:extLst>
          </p:cNvPr>
          <p:cNvSpPr txBox="1"/>
          <p:nvPr/>
        </p:nvSpPr>
        <p:spPr>
          <a:xfrm>
            <a:off x="4927380" y="2441440"/>
            <a:ext cx="16383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6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Independent, directional rates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Medium loss, High gain</a:t>
            </a:r>
          </a:p>
        </p:txBody>
      </p:sp>
      <p:pic>
        <p:nvPicPr>
          <p:cNvPr id="32" name="Q6_plot">
            <a:extLst>
              <a:ext uri="{FF2B5EF4-FFF2-40B4-BE49-F238E27FC236}">
                <a16:creationId xmlns:a16="http://schemas.microsoft.com/office/drawing/2014/main" id="{FC404B92-ECEB-173C-5EFF-99EC354B54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27380" y="2903105"/>
            <a:ext cx="1638300" cy="1600200"/>
          </a:xfrm>
          <a:prstGeom prst="rect">
            <a:avLst/>
          </a:prstGeom>
        </p:spPr>
      </p:pic>
      <p:sp>
        <p:nvSpPr>
          <p:cNvPr id="7" name="random_label">
            <a:extLst>
              <a:ext uri="{FF2B5EF4-FFF2-40B4-BE49-F238E27FC236}">
                <a16:creationId xmlns:a16="http://schemas.microsoft.com/office/drawing/2014/main" id="{CC725DA8-1FE3-95FB-A2D8-E9C13E4C06EE}"/>
              </a:ext>
            </a:extLst>
          </p:cNvPr>
          <p:cNvSpPr txBox="1"/>
          <p:nvPr/>
        </p:nvSpPr>
        <p:spPr>
          <a:xfrm>
            <a:off x="12480" y="4882992"/>
            <a:ext cx="163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Random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8" name="random_plot">
            <a:extLst>
              <a:ext uri="{FF2B5EF4-FFF2-40B4-BE49-F238E27FC236}">
                <a16:creationId xmlns:a16="http://schemas.microsoft.com/office/drawing/2014/main" id="{BCDCF153-FA4D-99E9-8144-4E472985F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0" y="5098436"/>
            <a:ext cx="1638300" cy="1600200"/>
          </a:xfrm>
          <a:prstGeom prst="rect">
            <a:avLst/>
          </a:prstGeom>
        </p:spPr>
      </p:pic>
      <p:sp>
        <p:nvSpPr>
          <p:cNvPr id="33" name="Q7_label">
            <a:extLst>
              <a:ext uri="{FF2B5EF4-FFF2-40B4-BE49-F238E27FC236}">
                <a16:creationId xmlns:a16="http://schemas.microsoft.com/office/drawing/2014/main" id="{29107BFC-6ECB-DDDD-4D99-1C29551A685B}"/>
              </a:ext>
            </a:extLst>
          </p:cNvPr>
          <p:cNvSpPr txBox="1"/>
          <p:nvPr/>
        </p:nvSpPr>
        <p:spPr>
          <a:xfrm>
            <a:off x="1650780" y="4636771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7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dependency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rates</a:t>
            </a:r>
          </a:p>
        </p:txBody>
      </p:sp>
      <p:pic>
        <p:nvPicPr>
          <p:cNvPr id="35" name="Q7_plot">
            <a:extLst>
              <a:ext uri="{FF2B5EF4-FFF2-40B4-BE49-F238E27FC236}">
                <a16:creationId xmlns:a16="http://schemas.microsoft.com/office/drawing/2014/main" id="{F8A42BE5-1640-F7C3-AD3B-AF87C6A679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50780" y="5098436"/>
            <a:ext cx="1638300" cy="1600200"/>
          </a:xfrm>
          <a:prstGeom prst="rect">
            <a:avLst/>
          </a:prstGeom>
        </p:spPr>
      </p:pic>
      <p:sp>
        <p:nvSpPr>
          <p:cNvPr id="38" name="Q8_label">
            <a:extLst>
              <a:ext uri="{FF2B5EF4-FFF2-40B4-BE49-F238E27FC236}">
                <a16:creationId xmlns:a16="http://schemas.microsoft.com/office/drawing/2014/main" id="{586E829F-A72D-3832-E5AA-2E4A5F4B64C7}"/>
              </a:ext>
            </a:extLst>
          </p:cNvPr>
          <p:cNvSpPr txBox="1"/>
          <p:nvPr/>
        </p:nvSpPr>
        <p:spPr>
          <a:xfrm>
            <a:off x="3289080" y="4638757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8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dependency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Medium rates</a:t>
            </a:r>
          </a:p>
        </p:txBody>
      </p:sp>
      <p:pic>
        <p:nvPicPr>
          <p:cNvPr id="40" name="Q8_plot">
            <a:extLst>
              <a:ext uri="{FF2B5EF4-FFF2-40B4-BE49-F238E27FC236}">
                <a16:creationId xmlns:a16="http://schemas.microsoft.com/office/drawing/2014/main" id="{55D4C450-C369-6EE1-05FF-60E27A90E6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4282" y="5098436"/>
            <a:ext cx="1638300" cy="1600200"/>
          </a:xfrm>
          <a:prstGeom prst="rect">
            <a:avLst/>
          </a:prstGeom>
        </p:spPr>
      </p:pic>
      <p:sp>
        <p:nvSpPr>
          <p:cNvPr id="41" name="Q9_label">
            <a:extLst>
              <a:ext uri="{FF2B5EF4-FFF2-40B4-BE49-F238E27FC236}">
                <a16:creationId xmlns:a16="http://schemas.microsoft.com/office/drawing/2014/main" id="{4B7BD6B0-3FCF-AE55-B6EF-746B7F474B0F}"/>
              </a:ext>
            </a:extLst>
          </p:cNvPr>
          <p:cNvSpPr txBox="1"/>
          <p:nvPr/>
        </p:nvSpPr>
        <p:spPr>
          <a:xfrm>
            <a:off x="4927380" y="4633173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9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dependency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rates</a:t>
            </a:r>
          </a:p>
        </p:txBody>
      </p:sp>
      <p:pic>
        <p:nvPicPr>
          <p:cNvPr id="43" name="Q9_plot">
            <a:extLst>
              <a:ext uri="{FF2B5EF4-FFF2-40B4-BE49-F238E27FC236}">
                <a16:creationId xmlns:a16="http://schemas.microsoft.com/office/drawing/2014/main" id="{95B241FF-EF3C-1871-8D0D-6CB25436BF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32582" y="5093845"/>
            <a:ext cx="1638300" cy="1600200"/>
          </a:xfrm>
          <a:prstGeom prst="rect">
            <a:avLst/>
          </a:prstGeom>
        </p:spPr>
      </p:pic>
      <p:sp>
        <p:nvSpPr>
          <p:cNvPr id="11" name="random_label">
            <a:extLst>
              <a:ext uri="{FF2B5EF4-FFF2-40B4-BE49-F238E27FC236}">
                <a16:creationId xmlns:a16="http://schemas.microsoft.com/office/drawing/2014/main" id="{043F2BB2-31A1-000E-7F31-60EBE0E740B6}"/>
              </a:ext>
            </a:extLst>
          </p:cNvPr>
          <p:cNvSpPr txBox="1"/>
          <p:nvPr/>
        </p:nvSpPr>
        <p:spPr>
          <a:xfrm>
            <a:off x="12480" y="7079655"/>
            <a:ext cx="163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Random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2" name="random_plot">
            <a:extLst>
              <a:ext uri="{FF2B5EF4-FFF2-40B4-BE49-F238E27FC236}">
                <a16:creationId xmlns:a16="http://schemas.microsoft.com/office/drawing/2014/main" id="{D1804693-D72F-FA93-1315-50D2C4B2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0" y="7295099"/>
            <a:ext cx="1638300" cy="1600200"/>
          </a:xfrm>
          <a:prstGeom prst="rect">
            <a:avLst/>
          </a:prstGeom>
        </p:spPr>
      </p:pic>
      <p:sp>
        <p:nvSpPr>
          <p:cNvPr id="44" name="Q10_label">
            <a:extLst>
              <a:ext uri="{FF2B5EF4-FFF2-40B4-BE49-F238E27FC236}">
                <a16:creationId xmlns:a16="http://schemas.microsoft.com/office/drawing/2014/main" id="{4F02808D-EA59-5DA5-6A39-AB9029010ADB}"/>
              </a:ext>
            </a:extLst>
          </p:cNvPr>
          <p:cNvSpPr txBox="1"/>
          <p:nvPr/>
        </p:nvSpPr>
        <p:spPr>
          <a:xfrm>
            <a:off x="1650780" y="6832102"/>
            <a:ext cx="16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10</a:t>
            </a:r>
          </a:p>
          <a:p>
            <a:pPr algn="ctr"/>
            <a:r>
              <a:rPr lang="en-US" sz="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dependency</a:t>
            </a:r>
          </a:p>
          <a:p>
            <a:pPr algn="ctr"/>
            <a:r>
              <a:rPr lang="en-US" sz="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Low rates</a:t>
            </a:r>
          </a:p>
        </p:txBody>
      </p:sp>
      <p:pic>
        <p:nvPicPr>
          <p:cNvPr id="46" name="Q10_plot">
            <a:extLst>
              <a:ext uri="{FF2B5EF4-FFF2-40B4-BE49-F238E27FC236}">
                <a16:creationId xmlns:a16="http://schemas.microsoft.com/office/drawing/2014/main" id="{5356786E-1164-A7E8-60A6-1D770AB43D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50565" y="7293767"/>
            <a:ext cx="1638300" cy="1600200"/>
          </a:xfrm>
          <a:prstGeom prst="rect">
            <a:avLst/>
          </a:prstGeom>
        </p:spPr>
      </p:pic>
      <p:sp>
        <p:nvSpPr>
          <p:cNvPr id="47" name="Q11_label">
            <a:extLst>
              <a:ext uri="{FF2B5EF4-FFF2-40B4-BE49-F238E27FC236}">
                <a16:creationId xmlns:a16="http://schemas.microsoft.com/office/drawing/2014/main" id="{48A69DB1-2DA9-2C23-870E-83F75BF1BB86}"/>
              </a:ext>
            </a:extLst>
          </p:cNvPr>
          <p:cNvSpPr txBox="1"/>
          <p:nvPr/>
        </p:nvSpPr>
        <p:spPr>
          <a:xfrm>
            <a:off x="3289187" y="6829497"/>
            <a:ext cx="16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11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dependency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Medium rates</a:t>
            </a:r>
          </a:p>
        </p:txBody>
      </p:sp>
      <p:pic>
        <p:nvPicPr>
          <p:cNvPr id="49" name="Q11_plot">
            <a:extLst>
              <a:ext uri="{FF2B5EF4-FFF2-40B4-BE49-F238E27FC236}">
                <a16:creationId xmlns:a16="http://schemas.microsoft.com/office/drawing/2014/main" id="{59BD3850-4F6A-AD0E-EF3E-1EDF9FA6FE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89079" y="7293767"/>
            <a:ext cx="1638300" cy="1600200"/>
          </a:xfrm>
          <a:prstGeom prst="rect">
            <a:avLst/>
          </a:prstGeom>
        </p:spPr>
      </p:pic>
      <p:sp>
        <p:nvSpPr>
          <p:cNvPr id="50" name="Q12_label">
            <a:extLst>
              <a:ext uri="{FF2B5EF4-FFF2-40B4-BE49-F238E27FC236}">
                <a16:creationId xmlns:a16="http://schemas.microsoft.com/office/drawing/2014/main" id="{DCE75F9B-BFD2-B12A-2C4B-96FC3814546A}"/>
              </a:ext>
            </a:extLst>
          </p:cNvPr>
          <p:cNvSpPr txBox="1"/>
          <p:nvPr/>
        </p:nvSpPr>
        <p:spPr>
          <a:xfrm>
            <a:off x="4926950" y="6829496"/>
            <a:ext cx="163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</a:t>
            </a:r>
            <a:r>
              <a:rPr lang="en-US" sz="800" b="1" baseline="-25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12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dependency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High rates</a:t>
            </a:r>
          </a:p>
        </p:txBody>
      </p:sp>
      <p:pic>
        <p:nvPicPr>
          <p:cNvPr id="52" name="Q12_plot">
            <a:extLst>
              <a:ext uri="{FF2B5EF4-FFF2-40B4-BE49-F238E27FC236}">
                <a16:creationId xmlns:a16="http://schemas.microsoft.com/office/drawing/2014/main" id="{A6212138-213A-CB58-72B1-64FD3C90C6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26950" y="7293767"/>
            <a:ext cx="1638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1075</TotalTime>
  <Words>85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Surya</dc:creator>
  <cp:lastModifiedBy>Surya, Kevin</cp:lastModifiedBy>
  <cp:revision>70</cp:revision>
  <dcterms:created xsi:type="dcterms:W3CDTF">2024-10-20T22:17:39Z</dcterms:created>
  <dcterms:modified xsi:type="dcterms:W3CDTF">2026-02-10T02:23:17Z</dcterms:modified>
</cp:coreProperties>
</file>